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975589"/>
            <a:ext cx="6517482" cy="188191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2914651"/>
            <a:ext cx="6517482" cy="1028699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66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3217030"/>
            <a:ext cx="7773324" cy="60870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523696"/>
            <a:ext cx="7366899" cy="2410602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3831546"/>
            <a:ext cx="7773339" cy="511854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91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457200"/>
            <a:ext cx="7773339" cy="2570434"/>
          </a:xfrm>
        </p:spPr>
        <p:txBody>
          <a:bodyPr anchor="ctr"/>
          <a:lstStyle>
            <a:lvl1pPr algn="ctr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3153616"/>
            <a:ext cx="7773339" cy="1189785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30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457200"/>
            <a:ext cx="6977064" cy="2244678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2707524"/>
            <a:ext cx="6564224" cy="446091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3279597"/>
            <a:ext cx="7773339" cy="10657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51116" y="565625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18169" y="22451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992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1604041"/>
            <a:ext cx="7773339" cy="1883876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3496751"/>
            <a:ext cx="7773339" cy="855483"/>
          </a:xfrm>
        </p:spPr>
        <p:txBody>
          <a:bodyPr anchor="t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94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457200"/>
            <a:ext cx="7773339" cy="12038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1775320"/>
            <a:ext cx="2474232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207517"/>
            <a:ext cx="2474232" cy="2135884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1775320"/>
            <a:ext cx="2468641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207517"/>
            <a:ext cx="2477513" cy="2135884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1775320"/>
            <a:ext cx="2478696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207517"/>
            <a:ext cx="2478696" cy="2135884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11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458079"/>
            <a:ext cx="7773339" cy="120294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3153615"/>
            <a:ext cx="2472307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1775320"/>
            <a:ext cx="2472307" cy="1143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3585811"/>
            <a:ext cx="2472307" cy="757589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3153615"/>
            <a:ext cx="2476371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1775320"/>
            <a:ext cx="2477514" cy="1143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3585811"/>
            <a:ext cx="2477514" cy="757589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3153615"/>
            <a:ext cx="2475511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1775320"/>
            <a:ext cx="2478696" cy="1143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3585809"/>
            <a:ext cx="2478790" cy="757591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181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1775320"/>
            <a:ext cx="7773339" cy="25680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02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57201"/>
            <a:ext cx="1914995" cy="38861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457201"/>
            <a:ext cx="5744043" cy="38861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482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1775320"/>
            <a:ext cx="7772870" cy="25680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405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21423"/>
            <a:ext cx="7763814" cy="2052614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743093"/>
            <a:ext cx="7763814" cy="1026137"/>
          </a:xfrm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5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463888"/>
            <a:ext cx="7773338" cy="11971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1775320"/>
            <a:ext cx="3829520" cy="25680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1775320"/>
            <a:ext cx="3829050" cy="25680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1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463888"/>
            <a:ext cx="7773338" cy="11971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1778263"/>
            <a:ext cx="3655106" cy="509996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19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2288260"/>
            <a:ext cx="3829520" cy="20551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1778263"/>
            <a:ext cx="3661353" cy="509996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19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2288260"/>
            <a:ext cx="3829051" cy="20551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540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07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72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457200"/>
            <a:ext cx="2951766" cy="1517439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457201"/>
            <a:ext cx="4650122" cy="38861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1974639"/>
            <a:ext cx="2951767" cy="2368761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66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457200"/>
            <a:ext cx="4451227" cy="1517441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68602" y="457201"/>
            <a:ext cx="2441519" cy="38862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1974639"/>
            <a:ext cx="4451212" cy="2368760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780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463888"/>
            <a:ext cx="7773338" cy="1197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1775320"/>
            <a:ext cx="7773339" cy="2568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44124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fld id="{6FED0726-5412-4AA8-875B-3254565A2EE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4412457"/>
            <a:ext cx="500466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4412457"/>
            <a:ext cx="57316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fld id="{4EE2746D-6E4A-4B83-AC4F-CE35A17DC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10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15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3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2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38151"/>
            <a:ext cx="7772400" cy="1331119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MONDAY OATH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504950"/>
            <a:ext cx="8153400" cy="3143250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NEXT </a:t>
            </a:r>
          </a:p>
          <a:p>
            <a:r>
              <a:rPr lang="en-US" sz="40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2023.08.28</a:t>
            </a:r>
            <a:endParaRPr lang="en-US" sz="4000" b="1" dirty="0" smtClean="0">
              <a:ln w="12700">
                <a:solidFill>
                  <a:srgbClr val="7030A0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40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MR. </a:t>
            </a:r>
            <a:r>
              <a:rPr lang="en-US" sz="4000" b="1" dirty="0" err="1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m.a.</a:t>
            </a:r>
            <a:r>
              <a:rPr lang="en-US" sz="40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nimsath</a:t>
            </a:r>
            <a:endParaRPr lang="en-US" sz="4000" b="1" dirty="0" smtClean="0">
              <a:ln w="12700">
                <a:solidFill>
                  <a:srgbClr val="7030A0"/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40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(financial assistant)</a:t>
            </a:r>
            <a:endParaRPr lang="en-US" sz="4000" b="1" dirty="0">
              <a:ln w="12700">
                <a:solidFill>
                  <a:srgbClr val="7030A0"/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422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32</TotalTime>
  <Words>11</Words>
  <Application>Microsoft Office PowerPoint</Application>
  <PresentationFormat>On-screen Show (16:9)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Franklin Gothic Book</vt:lpstr>
      <vt:lpstr>Franklin Gothic Medium</vt:lpstr>
      <vt:lpstr>Droplet</vt:lpstr>
      <vt:lpstr> MONDAY OATH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OATH</dc:title>
  <dc:creator>HIMU</dc:creator>
  <cp:lastModifiedBy>subarjan</cp:lastModifiedBy>
  <cp:revision>5</cp:revision>
  <dcterms:created xsi:type="dcterms:W3CDTF">2023-07-07T10:11:08Z</dcterms:created>
  <dcterms:modified xsi:type="dcterms:W3CDTF">2023-08-18T10:04:40Z</dcterms:modified>
</cp:coreProperties>
</file>